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27054-A102-40CB-B0BD-6604A18CB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6B0AB6-C206-4B6D-A02F-C8E6C6452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3709B-F876-43F7-AFC5-9E90D4C6D437}" type="datetimeFigureOut">
              <a:rPr lang="en-MY" smtClean="0"/>
              <a:t>5/6/2025</a:t>
            </a:fld>
            <a:endParaRPr lang="en-MY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9851EA-AB14-4B3F-8ED6-8847E3312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06162-3D98-4636-88DE-97652F5C3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2BF60-F7D9-4D1D-8F1D-FBC317469C19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162863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F45FF3-CEF8-4C8B-8775-046A99518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B89FF2-633D-4008-B13F-58443C8CB4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B075CA-0983-4191-A375-867074E436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3709B-F876-43F7-AFC5-9E90D4C6D437}" type="datetimeFigureOut">
              <a:rPr lang="en-MY" smtClean="0"/>
              <a:t>5/6/2025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AC3BE-CFD0-4F9E-B5B1-7CA86A312A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A66634-87F4-4E77-848F-943FDBF34D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02BF60-F7D9-4D1D-8F1D-FBC317469C19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001928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AFD183F-F7C7-444B-8001-872AE1FF6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3EB1C3-E268-4A4A-9430-F05FA8E3EF0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32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3D21D2F-ECB3-40A8-A05D-487741D1A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A5140F-8170-4566-A560-2FB09EB6641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9792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7FD3012-51F9-4217-B203-5406F15C0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AD1AEA-1032-4029-9EA6-715C5BDDD0A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7667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EE22FDF-12DF-44D2-BA90-540D2CDDC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58F679-64BD-492B-8A1B-B44165F5208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0067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C0CBF17-C780-4721-AA0B-A7C082C3D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877028-2ADA-4174-9486-3ABEE2B3BC0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468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49FDCAC-3B3F-4ED4-B30A-FD8644133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18BF6C-2AF4-43EE-816B-2DDC0AEB18C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9955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12E22AB-0F62-4A81-AB13-5CF59D54F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C690F8-E220-4F01-BD0C-221C9041ED9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1048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980E772-2F13-44AE-8D95-F2935AE30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815C6D-E21E-4BD0-8C5E-101BE66B401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7841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AEB36DD-D5AA-446F-9517-DF5486A7A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807F73-89D6-4336-9858-F713DAC6E35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3799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E327987-7E1C-4D2A-A14A-6CFBCA3E3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EB5274-7F7D-4C6F-8C04-2C91F3FA9D0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2337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EC4499D-BFCD-4893-AE9E-E54511D7D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474967-42E9-4273-AC52-A2C24F0B01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5148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0990510-E12E-41CF-BF76-31612A0EE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58C4F2-47A9-4A54-8C82-33819265CF5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87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10FA089-7A2B-40BF-8B1E-30F7D4368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4B4903-FB77-4FED-862F-D7267B961FD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9254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79817D0-9266-4EFF-AF06-36AEA7530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09430A-5723-40EA-A9E6-5C4CFA3A631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7162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936AC55-586A-46E3-9644-5A8662BC5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23FD5C-0ACF-455B-A965-D3C2FA868A9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0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0C2DFC1-41E3-4E15-B77B-6E0634939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B2486E-789B-4253-B515-0F7C6908F02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1616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2B202B8-6B34-4A00-B269-90ACC0467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47AF19-2796-44B9-9225-3141E34BFC2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7302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BCB30B4-C243-4105-B371-A370A9529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54325C-793E-4607-972C-5B1B6498A23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3899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3F3CE5F-8975-467C-9DB4-8D619F936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79C3A6-4A8E-4FCD-BE8E-A42BC5ACFB2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3385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75640CF-B143-4FE6-960F-C819C9C2A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E8FF5A-3720-41F2-B4FF-4380C311630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6800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0AAF39E-F787-4D18-8743-3E74957C6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7DCFA7-5CA5-4A8A-8286-73C3AB5B0D3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6969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1606603-C240-4950-931B-59EAB3B4A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C41AA7-0D29-4DE4-9FB1-B61F96BAC31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9300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7461364-A421-46C3-BAB9-8E36D0C2A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A410E7-E946-4159-A2A4-E33142530F3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77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D34D3C9-4016-453B-ADF1-48E7D6D70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E8A7E1-838C-4B6E-897B-B9C7E3436A9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5460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D77A89C-20A0-48B7-8D33-E1303F351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4423A4-DB27-4581-A7D7-106DDBAAFAD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701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086D372-F9EC-48A0-B063-C17A4F9F5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289709-260A-4C59-8D29-79CA09E7943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875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9CC6551-0649-4D35-B0DE-569CFDCE0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D9ED35-ED88-45BF-8224-900C1DEDA9D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8524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24A191B-9586-4CD2-9116-C8095A849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4ABA85-8A40-462B-A1E4-9142F9372F0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4051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1E6674B-1274-4AF3-8CFA-0B0BA95EC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4FAFD4-D654-4459-84F2-B7E076E5D72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846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DAE1BCA-341A-46B6-BACD-EDB42AB7D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A06A33-1E29-4E72-8830-E42B2278975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8237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8A61FDC-CF5C-467A-81E8-2BB89E4C0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6399EF-1EE8-4B75-AEF5-96AAFC45D28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9992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E8CC2CF-80A6-45E1-A285-01F967838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BCDEFE-0A8E-47E7-9068-2D076634409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0696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A1CD0CD-5710-40FB-A096-6D8F7F2E3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50A6FE-2096-4EEC-9305-3780A18756E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9915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973EBA5-52FA-4AE2-8A94-EE9A6849C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0C4314-034E-42C8-8CD6-B13A96CD1AD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41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DCA6B6B-F600-4201-B02A-01ADD7A61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9CFB0E-0494-40CF-910A-3AA5332D4D7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9463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C4A9386-A0C9-4A87-9F6B-75FBBCECC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2E7CA0-4D6C-46BF-B55C-8C6CAE5A9A7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1898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D0FC4DE-B0C5-4C92-B545-EEE44994B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FB1151-872D-41E8-B8AE-B5BABAC2B74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3244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C41A555-9267-4506-B878-5C7301C22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2ED56E-BB91-4338-93B2-5BFA1BC609F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7477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962C4B5-A58D-47A1-BE30-F3E924310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F68293-AC84-4CD8-8A81-DE75CBEA52D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2652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8AC2431-F718-4439-9EDB-3D93BD6A5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E32851-B6FE-4699-9749-0DDD68E0495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1204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CAF85EF-E53A-4E64-8CEE-09D9B4059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4B24C8-4929-467B-8494-AF8CA09E85A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18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9763047-9452-4E8F-BF20-EB6217FC0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3B1A2C-3EB1-44EF-9CF1-4D9BDA759B0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101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A1997BF-A2AE-42FF-8286-130A6E73C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146A9C-0908-4C78-8C8C-F342B187516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3030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02FBC56-F393-4FE6-A627-81C7348CC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45C568-23DF-458F-867F-CD40D7ACADD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6281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7F5D996-6BE7-4595-9436-9E17E1BC3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CB1F7B-317B-4615-BE47-D23597416E6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52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39F3FF6-F030-48F9-B6EB-E30FDCC67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5E75ED-BE52-4E39-BEA1-9820C65E9B2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3785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819617D-A99A-4CEC-99BC-DA3EE458B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AE9258-F262-4B4A-AAFD-15AE42A6785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4354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1FFF482-972B-4448-A5D4-91ED28473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4011FB-D9E7-4B4B-8683-D258EA7D0A8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3040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934C82A-382E-4718-BF8E-EACE8530E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B89200-5D0F-44B5-B06C-5D849AA65ED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0562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0C7A6B2-7BA1-4958-BE54-AF99C3912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17972E-4656-4F46-AA24-6A877A42D70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9042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07097E3-0B6F-47AD-94DC-ADD41A2C7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BAE5C2-1100-490C-A7B1-F9D465D45BA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6065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0604CEF-CE5C-4E26-A8AC-F19DD20F4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097646-7326-421B-8C77-CE50998AAA6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0236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B143CA3-C4FB-4FAC-B697-BD366E986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EABA1A-D47C-4FE4-A421-EDC34B04CAD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3735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5066383-03E6-43AD-BAA6-363E8489B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6F82EA-A67E-4915-A695-1E463E78F60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6385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2AF36BB-19AC-4DD3-BEF7-4656B7C03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631CD3-B9BE-4B30-85C5-ED07C89A9BF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8634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55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MOHAMMAD ZAKI BIN YAHPAR</dc:creator>
  <cp:lastModifiedBy>MOHAMMAD ZAKI BIN YAHPAR</cp:lastModifiedBy>
  <cp:revision>1</cp:revision>
  <dcterms:created xsi:type="dcterms:W3CDTF">2025-06-05T01:48:33Z</dcterms:created>
  <dcterms:modified xsi:type="dcterms:W3CDTF">2025-06-05T01:48:33Z</dcterms:modified>
</cp:coreProperties>
</file>